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7" r:id="rId3"/>
    <p:sldId id="258" r:id="rId4"/>
    <p:sldId id="260" r:id="rId5"/>
    <p:sldId id="261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766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079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074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2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8358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177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1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906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23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766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78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49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15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31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729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2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55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43711D2-56C9-47DB-9D8E-1E43591C06A2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1CFD1B6-D4D2-4D97-9B02-EFB4880AA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35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E3E88-81CE-4CA0-0360-A2D107596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64560" y="602673"/>
            <a:ext cx="6339839" cy="1837113"/>
          </a:xfrm>
        </p:spPr>
        <p:txBody>
          <a:bodyPr>
            <a:normAutofit fontScale="90000"/>
          </a:bodyPr>
          <a:lstStyle/>
          <a:p>
            <a:pPr algn="l"/>
            <a:br>
              <a:rPr lang="en-US" b="1" dirty="0"/>
            </a:br>
            <a:r>
              <a:rPr lang="en-US" sz="67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24-Hour Hackathon</a:t>
            </a:r>
            <a:br>
              <a:rPr lang="en-US" sz="67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67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Team - TechNova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E5FE87-B3D1-5208-E152-28BF9A30FA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3439" y="3115427"/>
            <a:ext cx="3870959" cy="3640973"/>
          </a:xfrm>
        </p:spPr>
        <p:txBody>
          <a:bodyPr>
            <a:noAutofit/>
          </a:bodyPr>
          <a:lstStyle/>
          <a:p>
            <a:pPr algn="l"/>
            <a:r>
              <a:rPr lang="en-US" sz="3600" b="1" dirty="0">
                <a:latin typeface="Bahnschrift Condensed" panose="020B0502040204020203" pitchFamily="34" charset="0"/>
              </a:rPr>
              <a:t>Members name:</a:t>
            </a:r>
          </a:p>
          <a:p>
            <a:pPr algn="l"/>
            <a:r>
              <a:rPr lang="en-US" sz="3600" b="1" dirty="0">
                <a:latin typeface="Bahnschrift Condensed" panose="020B0502040204020203" pitchFamily="34" charset="0"/>
              </a:rPr>
              <a:t>1.Bipin Basnet</a:t>
            </a:r>
          </a:p>
          <a:p>
            <a:pPr algn="l"/>
            <a:r>
              <a:rPr lang="en-US" sz="3600" b="1" dirty="0">
                <a:latin typeface="Bahnschrift Condensed" panose="020B0502040204020203" pitchFamily="34" charset="0"/>
              </a:rPr>
              <a:t>2.Bibek Poudel</a:t>
            </a:r>
          </a:p>
          <a:p>
            <a:pPr algn="l"/>
            <a:r>
              <a:rPr lang="en-US" sz="3600" b="1" dirty="0">
                <a:latin typeface="Bahnschrift Condensed" panose="020B0502040204020203" pitchFamily="34" charset="0"/>
              </a:rPr>
              <a:t>3.Pratik </a:t>
            </a:r>
            <a:r>
              <a:rPr lang="en-US" sz="3600" b="1" dirty="0" err="1">
                <a:latin typeface="Bahnschrift Condensed" panose="020B0502040204020203" pitchFamily="34" charset="0"/>
              </a:rPr>
              <a:t>Panthi</a:t>
            </a:r>
            <a:endParaRPr lang="en-US" sz="3600" b="1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668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9431A-5531-28FB-1C01-4368108AF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071" y="1000761"/>
            <a:ext cx="7314249" cy="1386840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Transport Management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88A0A-25C9-EC87-21E7-AFC0AD4C73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2660" y="2235200"/>
            <a:ext cx="6854219" cy="342392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400" dirty="0">
                <a:latin typeface="+mj-lt"/>
              </a:rPr>
              <a:t>A </a:t>
            </a:r>
            <a:r>
              <a:rPr lang="en-US" sz="2400" b="1" dirty="0">
                <a:latin typeface="+mj-lt"/>
              </a:rPr>
              <a:t>Transport Management System (TMS)</a:t>
            </a:r>
            <a:r>
              <a:rPr lang="en-US" sz="2400" dirty="0">
                <a:latin typeface="+mj-lt"/>
              </a:rPr>
              <a:t> is a platform designed to </a:t>
            </a:r>
            <a:r>
              <a:rPr lang="en-US" sz="2400" b="1" dirty="0">
                <a:latin typeface="+mj-lt"/>
              </a:rPr>
              <a:t>digitally manage the movement of goods</a:t>
            </a:r>
            <a:r>
              <a:rPr lang="en-US" sz="2400" dirty="0">
                <a:latin typeface="+mj-lt"/>
              </a:rPr>
              <a:t> from one place to another. In the context of Nepal’s carrier system, a TMS organizes and automates processes that are traditionally done manually, such as recording goods, tracking quantities, calculating prices, and managing vehicle assignments.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F04D379-9150-202E-2423-87D9481B37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960" y="2032000"/>
            <a:ext cx="4003040" cy="3962400"/>
          </a:xfrm>
        </p:spPr>
      </p:pic>
    </p:spTree>
    <p:extLst>
      <p:ext uri="{BB962C8B-B14F-4D97-AF65-F5344CB8AC3E}">
        <p14:creationId xmlns:p14="http://schemas.microsoft.com/office/powerpoint/2010/main" val="41233974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E3E21-7265-9B1D-78FD-166D94057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233" y="0"/>
            <a:ext cx="10515600" cy="1188719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Advantages of transport management system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00B8386-BB00-D0EA-40E8-4EA2DBF749B5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1527233" y="1109132"/>
            <a:ext cx="6417888" cy="5084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2400" b="1" dirty="0"/>
              <a:t>1.Saves Time</a:t>
            </a:r>
          </a:p>
          <a:p>
            <a:pPr marL="0" indent="0">
              <a:buNone/>
            </a:pPr>
            <a:r>
              <a:rPr lang="en-US" sz="2000" dirty="0"/>
              <a:t>We can instantly check the stock , fast decision making and reduced manual work.</a:t>
            </a:r>
          </a:p>
          <a:p>
            <a:pPr marL="0" indent="0">
              <a:buNone/>
            </a:pPr>
            <a:r>
              <a:rPr lang="en-US" sz="2400" b="1" dirty="0"/>
              <a:t>2.Increase efficiency</a:t>
            </a:r>
          </a:p>
          <a:p>
            <a:pPr marL="0" indent="0">
              <a:buNone/>
            </a:pPr>
            <a:r>
              <a:rPr lang="en-US" sz="2000" dirty="0"/>
              <a:t>It reduce data entry time and we can access information quickly.</a:t>
            </a:r>
          </a:p>
          <a:p>
            <a:pPr marL="0" indent="0">
              <a:buNone/>
            </a:pPr>
            <a:r>
              <a:rPr lang="en-US" sz="2400" b="1" dirty="0"/>
              <a:t>3. Technical benefit</a:t>
            </a:r>
          </a:p>
          <a:p>
            <a:pPr marL="0" indent="0">
              <a:buNone/>
            </a:pPr>
            <a:r>
              <a:rPr lang="en-US" sz="2000" dirty="0"/>
              <a:t> We can access the website from anywhere at anytime.</a:t>
            </a:r>
          </a:p>
          <a:p>
            <a:pPr marL="0" indent="0">
              <a:buNone/>
            </a:pPr>
            <a:r>
              <a:rPr lang="en-US" sz="2400" b="1" dirty="0"/>
              <a:t>4. Fewer Errors</a:t>
            </a:r>
          </a:p>
          <a:p>
            <a:pPr marL="0" indent="0">
              <a:buNone/>
            </a:pPr>
            <a:r>
              <a:rPr lang="en-US" sz="2000" dirty="0"/>
              <a:t>Because most steps are automated, mistakes in paperwork, billing,     and delivery planning are reduced.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E5663D1-5A4C-6688-A3EC-90CEBE3788F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120" y="1767689"/>
            <a:ext cx="4246880" cy="4064151"/>
          </a:xfrm>
        </p:spPr>
      </p:pic>
    </p:spTree>
    <p:extLst>
      <p:ext uri="{BB962C8B-B14F-4D97-AF65-F5344CB8AC3E}">
        <p14:creationId xmlns:p14="http://schemas.microsoft.com/office/powerpoint/2010/main" val="129708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3957-80CD-D52E-7FB7-F709AC621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232" y="0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Problems of Transport Management System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D755EEC-BF48-D928-FCCC-426AFE2F8A52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1832956" y="1207552"/>
            <a:ext cx="6620164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High Implementation Cost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Setting up TMS software, hardware, and training staff can be expensive for small transport companies.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Technical Complexity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Staff may struggle to adapt if they are used to traditional manual systems.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System Downtime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Internet issues, server crashes, or software bugs can halt operations.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Data Security Concerns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Risk of unauthorized access to sensitive customer and shipment information.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Maintenance Requirements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Continuous updates, backups, and technical support are necessary.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B381A53-B26A-5987-D46A-9B62A6C3C26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720" y="1422400"/>
            <a:ext cx="3891280" cy="4673600"/>
          </a:xfrm>
        </p:spPr>
      </p:pic>
    </p:spTree>
    <p:extLst>
      <p:ext uri="{BB962C8B-B14F-4D97-AF65-F5344CB8AC3E}">
        <p14:creationId xmlns:p14="http://schemas.microsoft.com/office/powerpoint/2010/main" val="352486629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0EE98-9D19-EBD4-8317-E6BCE2544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7392" y="269745"/>
            <a:ext cx="10056284" cy="128089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Solution of Transport Management System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through our website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6D2BF7D-DD2F-7293-77B1-76124E07E2D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041492" y="1550635"/>
            <a:ext cx="9622184" cy="6931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Digital Goods Management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Record goods, quantity, type, sender, and receiver in a systematic way.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indent="0">
              <a:buNone/>
            </a:pPr>
            <a:r>
              <a:rPr lang="en-US" b="1" dirty="0"/>
              <a:t>Data Security Concerns</a:t>
            </a:r>
          </a:p>
          <a:p>
            <a:pPr marL="0" indent="0">
              <a:buNone/>
            </a:pPr>
            <a:r>
              <a:rPr lang="en-US" dirty="0"/>
              <a:t>Use a TMS with </a:t>
            </a:r>
            <a:r>
              <a:rPr lang="en-US" b="1" dirty="0"/>
              <a:t>strong security</a:t>
            </a:r>
            <a:r>
              <a:rPr lang="en-US" dirty="0"/>
              <a:t> (encryption, password protection) and train staff to handle data safely.</a:t>
            </a:r>
          </a:p>
          <a:p>
            <a:pPr marL="0" indent="0">
              <a:buNone/>
            </a:pPr>
            <a:r>
              <a:rPr lang="en-US" b="1" dirty="0"/>
              <a:t>Easy to access</a:t>
            </a:r>
          </a:p>
          <a:p>
            <a:pPr marL="0" indent="0">
              <a:buNone/>
            </a:pPr>
            <a:r>
              <a:rPr lang="en-US" altLang="en-US" dirty="0">
                <a:latin typeface="+mj-lt"/>
              </a:rPr>
              <a:t>All the data are stored in the website and we can easily access the data and report.</a:t>
            </a:r>
          </a:p>
          <a:p>
            <a:pPr marL="0" indent="0">
              <a:buNone/>
            </a:pPr>
            <a:r>
              <a:rPr lang="en-US" altLang="en-US" b="1" dirty="0">
                <a:latin typeface="+mj-lt"/>
              </a:rPr>
              <a:t>Goods tracking system</a:t>
            </a:r>
          </a:p>
          <a:p>
            <a:pPr marL="0" indent="0">
              <a:buNone/>
            </a:pPr>
            <a:r>
              <a:rPr lang="en-US" altLang="en-US" dirty="0">
                <a:latin typeface="+mj-lt"/>
              </a:rPr>
              <a:t>Whether the goods is delivered or not we can see from anywhere</a:t>
            </a:r>
          </a:p>
          <a:p>
            <a:pPr marL="0" indent="0">
              <a:buNone/>
            </a:pPr>
            <a:endParaRPr lang="en-US" altLang="en-US" b="1" dirty="0">
              <a:latin typeface="+mj-lt"/>
            </a:endParaRPr>
          </a:p>
          <a:p>
            <a:pPr marL="0" indent="0">
              <a:buNone/>
            </a:pPr>
            <a:endParaRPr lang="en-US" altLang="en-US" sz="1800" dirty="0">
              <a:latin typeface="+mj-lt"/>
            </a:endParaRPr>
          </a:p>
          <a:p>
            <a:pPr marL="0" indent="0">
              <a:buNone/>
            </a:pPr>
            <a:endParaRPr lang="en-US" altLang="en-US" sz="1800" dirty="0">
              <a:latin typeface="+mj-lt"/>
            </a:endParaRPr>
          </a:p>
          <a:p>
            <a:pPr marL="0" indent="0">
              <a:buNone/>
            </a:pPr>
            <a:endParaRPr lang="en-US" altLang="en-US" sz="1800" dirty="0"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66352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41D7F-D59F-8E36-2807-E168BFF85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600" y="2240280"/>
            <a:ext cx="7804784" cy="1752599"/>
          </a:xfrm>
        </p:spPr>
        <p:txBody>
          <a:bodyPr>
            <a:normAutofit/>
          </a:bodyPr>
          <a:lstStyle/>
          <a:p>
            <a:r>
              <a:rPr lang="en-US" sz="9600" dirty="0"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41777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130</TotalTime>
  <Words>335</Words>
  <Application>Microsoft Office PowerPoint</Application>
  <PresentationFormat>Widescreen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Algerian</vt:lpstr>
      <vt:lpstr>Arial</vt:lpstr>
      <vt:lpstr>Bahnschrift Condensed</vt:lpstr>
      <vt:lpstr>Calibri</vt:lpstr>
      <vt:lpstr>Corbel</vt:lpstr>
      <vt:lpstr>Parallax</vt:lpstr>
      <vt:lpstr> 24-Hour Hackathon Team - TechNova</vt:lpstr>
      <vt:lpstr>Transport Management System</vt:lpstr>
      <vt:lpstr>Advantages of transport management system</vt:lpstr>
      <vt:lpstr>Problems of Transport Management System</vt:lpstr>
      <vt:lpstr>Solution of Transport Management System through our website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PRAKRITI PANTHEE</dc:creator>
  <cp:lastModifiedBy>PRAKRITI PANTHEE</cp:lastModifiedBy>
  <cp:revision>4</cp:revision>
  <dcterms:created xsi:type="dcterms:W3CDTF">2025-12-06T12:56:28Z</dcterms:created>
  <dcterms:modified xsi:type="dcterms:W3CDTF">2025-12-07T02:07:11Z</dcterms:modified>
</cp:coreProperties>
</file>

<file path=docProps/thumbnail.jpeg>
</file>